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2194560"/>
            <a:ext cx="7863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2B2417"/>
                </a:solidFill>
                <a:latin typeface="Cambria"/>
              </a:defRPr>
            </a:pPr>
            <a:r>
              <a:t>Cajón Family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i="1">
                <a:solidFill>
                  <a:srgbClr val="6B4F2C"/>
                </a:solidFill>
                <a:latin typeface="Cambria"/>
              </a:defRPr>
            </a:pPr>
            <a:r>
              <a:t>A parametric three-member box-drum family — Heifer Zephyr Instruments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Next actions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Build the Standard prototype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Measure f_H, plate (1,1), and the slap-vs-centre spectral delta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Update validation.csv with measured data + cents error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If error &gt; 50 cents, revise family scaling law in workbook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Apply corrected Helmholtz formula to cajon-design-table.xlsx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Generate remaining drawings (sheets 02, 04, 06, 07, 08)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Capture build-log photography per photo-shotlist.md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Project intent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Document the cajón as a portfolio-grade parametric instrument, not as one box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Three coordinated sizes: Compact (CJ-C), Standard (CJ-S), Bass (CJ-B)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Four manufacturing variants per size: V1 finger-joint, V2 dovetail, V3 rabbet, V4 miter+spline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Optional snare lineage: A none (Peruvian) / B guitar-string (flamenco) / C snare-wires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First prototype: Standard, V1, snare option 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Governing physics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Two co-dominant resonators couple to make the bass voice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Front-plate (1,1) clamped rectangular bending mode — the 3 mm tapa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Helmholtz cavity with back-port — closed walnut box + 4.5″ hole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f_H = (c/2π)·√(A/(V·L_eff)),  L_eff = t_back + 1.7·(d/2)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Standard prediction: plate (1,1) ≈ 84 Hz · cavity ≈ 96 Hz · coupled mode is the bass thump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Risk A2: original workbook formula was missing the 1.7·r end correction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Family table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Compact: 15 × 11 × 11 in, 4.0″ hole, predicted f_H ≈ 107 Hz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Standard ⭐: 18 × 12 × 12 in, 4.5″ hole, predicted f_H ≈ 96 Hz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Bass: 22 × 14 × 14 in, 5.0″ hole, predicted f_H ≈ 77 Hz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Compact runs tightly coupled (plate ≈ cavity); Bass runs cavity-dominant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Standard sits in the middle — first-prototype target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Manufacturing variants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V1 Finger joint — table-saw jig OR CNC parametric. First-prototype default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V2 Half-blind dovetail — CNC. Showpiece path, harder fixturing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V3 Rabbet — table saw. Quick commercial baseline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V4 Miter + spline — table saw + spline jig. Visual ties to inlay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Same shell geometry, four interchangeable joinery paths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All four variants share BOM except the joint-specific bit and feature stock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CNC inlay strategy (Broinwood-derived)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Tapered ball-nose 12.4° bit — single bit cuts pocket AND insert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Pocket = negative in walnut body panel; insert = positive in maple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Tapered shoulder geometry creates press-fit with no visible glue line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VCarve allowance setting is the single tuning knob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Route INLAY BEFORE assembly — no clamping access on a closed box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Keep inlay within central 70% of panel; 1″ keep-out from joints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Build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design.md · bom.csv · sourcing.csv · cut-list.csv · validation.csv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assembly-manual.md · supplier-rfq.md · drawing-brief.md · visual-bom-brief.md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risks.md (17 entries, 5 categories) · wolfram-starter.wl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drawings/ — dimensioned SVGs · cad/ — OpenSCAD master · cnc/ — bit + feed strategies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site/ — public build-log site · scripts/ — xlsx + pptx + pdf generators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Validation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Predicted f_H, plate (1,1), and coupled bass per member in validation.csv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First-prototype acceptance: f_H ±15 Hz of prediction; plate (1,1) ±15%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Slap-vs-bass spectrum delta ≥ +5 dB at 1 kHz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Sustain T60 between 0.30–0.55 s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Tapa screw-torque uniformity drives plate boundary symmetry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If cents error &gt; 50, revisit the family scaling law (not the build)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CF9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B2417"/>
                </a:solidFill>
                <a:latin typeface="Cambria"/>
              </a:defRPr>
            </a:pPr>
            <a:r>
              <a:t>Risks (highest-leverage)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8229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A2: Helmholtz formula missing end-correction (corrected in design.md)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S1: Tapa screw torque non-uniformity → asymmetric plate boundary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SU1: 3 mm ply thickness inconsistency → plate (1,1) varies as h³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F1: Inlay press-fit too tight cracks insert (test on scrap first)</a:t>
            </a:r>
          </a:p>
          <a:p>
            <a:pPr>
              <a:spcAft>
                <a:spcPts val="800"/>
              </a:spcAft>
              <a:defRPr sz="1800">
                <a:solidFill>
                  <a:srgbClr val="2B2417"/>
                </a:solidFill>
                <a:latin typeface="Calibri"/>
              </a:defRPr>
            </a:pPr>
            <a:r>
              <a:t>• S4: Tapa fatigue at slap zone — long-term wear item, replaceable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