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F3A68"/>
                </a:solidFill>
              </a:defRPr>
            </a:pPr>
            <a:r>
              <a:t>Ceramic Hang Capstone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Musical instrument documentation capstone</a:t>
            </a:r>
          </a:p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Build packet: ceramic-hang</a:t>
            </a:r>
          </a:p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Generated: 2026-05-06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Ceramic Hang Capstone  |  Slide 1 of 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Drawings, CAD, CNC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5943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drawing-brief.md defines required views, dimensions, datums, sketch intent.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cad/ holds models and design tables.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cnc/ holds CAM, toolpaths, setup sheets, dry-run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drawings/ holds PDFs, SVGs, DXFs, drawing exports.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Ceramic Hang Capstone  |  Slide 10 of 14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Images And Screenshots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5943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images/hero-concept.svg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Ceramic Hang Capstone  |  Slide 11 of 14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Validation Plan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A4 = 440 Hz reference check.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Tuning targets logged in validation.csv.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Critical dimensions verified against design sheet and CAD.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Photos and revision notes after each major step.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Ceramic Hang Capstone  |  Slide 12 of 14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Open Risks / Decisions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TBDs in design sheet and BOM.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Supplier price/availability not yet verified.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Generated images marked as concept placeholders.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Empirical corrections await measured prototype data.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Ceramic Hang Capstone  |  Slide 13 of 14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Next Actions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Replace TBDs with measured/source-backed values.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Verify live supplier price and availability before buying.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Export final drawings and visual BOM images.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Regenerate this deck and print packet after final edits.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Ceramic Hang Capstone  |  Slide 14 of 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Project Intent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Design a slip-cast ceramic, handpan-inspired tonal vessel that explores raised/isolated ceramic tone fields on a shallow resonant shell. The project is a research instrument first: the goal is to learn whether molded ceramic tone fields can produce musically useful fundamentals and partials after firing, and what clay body, wall thickness, tone-field geometry, and firing schedule make that repeatable.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Ceramic Hang Capstone  |  Slide 2 of 14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Physics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This instrument is governed by coupled plate/shell vibration plus Helmholtz body resonance.</a:t>
            </a:r>
          </a:p>
          <a:p>
            <a:pPr>
              <a:spcAft>
                <a:spcPts val="1000"/>
              </a:spcAft>
              <a:defRPr sz="1600">
                <a:solidFill>
                  <a:srgbClr val="1F3A68"/>
                </a:solidFill>
                <a:latin typeface="Consolas"/>
              </a:defRPr>
            </a:pPr>
            <a:r>
              <a:t>tone_field_f1 ~= (kappa / (2*pi)) * (h / a^2) * sqrt(E / (rho * (1 - nu^2)))</a:t>
            </a:r>
          </a:p>
          <a:p>
            <a:pPr>
              <a:spcAft>
                <a:spcPts val="1000"/>
              </a:spcAft>
              <a:defRPr sz="1600">
                <a:solidFill>
                  <a:srgbClr val="1F3A68"/>
                </a:solidFill>
                <a:latin typeface="Consolas"/>
              </a:defRPr>
            </a:pPr>
            <a:r>
              <a:t>f_gu = c/(2*pi) * sqrt(A_gu / (V_shell * L_eff_gu))</a:t>
            </a:r>
            <a:br/>
            <a:r>
              <a:t>L_eff_gu = wall + 0.6 * sqrt(A_gu/pi)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Ceramic Hang Capstone  |  Slide 3 of 14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How To Use This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Start with design.md for intent and assumptions.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Use bom.csv, sourcing.csv, and cut-list.csv before buying or cutting.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Use drawing-brief.md and CAD/CNC folders before machining.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Print the packet for shopping, shop work, and validation.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Ceramic Hang Capstone  |  Slide 4 of 14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File 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design.md: Project intent, catalog metadata, assumptions, and validation plan.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bom.csv: Starter bill of materials with part categories, quantities, drawing refs, and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sourcing.csv: Supplier/search tracker with specs, price/date fields, lead time, substitutes, and risks.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cut-list.csv: Rough/final stock sizes, material, grain/orientation, operations, yield, and offcuts.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drawing-brief.md: Manufacturing drawing and technical product sketch brief.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assembly-manual.md: Shop-facing sequence, tools, fixtures, safety, tuning, finishing, and maintenance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validation.csv: Target/measured values, tolerance, environment, result, and tuning/build action log.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supplier-rfq.md: Supplier email/request-for-quote starter.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Ceramic Hang Capstone  |  Slide 5 of 14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Family Spec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645920"/>
          <a:ext cx="11247120" cy="2285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680"/>
                <a:gridCol w="1249680"/>
                <a:gridCol w="1249680"/>
                <a:gridCol w="1249680"/>
                <a:gridCol w="1249680"/>
                <a:gridCol w="1249680"/>
                <a:gridCol w="1249680"/>
                <a:gridCol w="1249680"/>
                <a:gridCol w="1249680"/>
              </a:tblGrid>
              <a:tr h="380999"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member_id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name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outer_diameter_in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height_in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target_key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note_count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wall_target_in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gu_diameter_in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prototype_goal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</a:tr>
              <a:tr h="380999"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CHG-P1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Mini 3-field coupon dome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10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2.75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G minor subset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0.24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2.0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Validate tone-field geometry on a small shell.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0999"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CHG-P2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Full blank body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18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4.5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None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0.26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3.5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Validate casting/drying/firing and gu/body mode.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</a:tr>
              <a:tr h="380999"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CHG-P3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Five-note vessel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18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4.5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G minor pentatonic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0.24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3.5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First musical ceramic shell.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0999"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CHG-P4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Nine-note G minor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18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4.5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G minor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9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0.22-0.30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3.5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Full handpan-inspired target.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</a:tr>
              <a:tr h="381004"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Ceramic Hang Capstone  |  Slide 6 of 14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Build Workflow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Design and assumptions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Source materials and hardware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Prepare stock, fixtures, and CNC/laser/lathe setup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Assemble, tune, finish, and validate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Ceramic Hang Capstone  |  Slide 7 of 14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Sourcing And BOM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BOM gives part categories and drawing references.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Sourcing tracks search terms, supplier candidates, price/date, lead time, substitutions.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Visual BOM brief turns the parts list into a presentation-ready image board.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Ceramic Hang Capstone  |  Slide 8 of 14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Shop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Cut list for lumber/sheet/blank planning.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Assembly manual for away-from-keyboard work.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Validation sheet for measured dimensions, tuning, pass/fail checks.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Ceramic Hang Capstone  |  Slide 9 of 14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