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Electric Violin Build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electric-violin-codex-gina-r2-build-packet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1 of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Add hero render/photo, visual BOM, shop screenshots, drawing previews, validation photos in images/.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10 of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11 of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12 of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13 of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Create an L2 packet for a solid-body electric violin that can become a CAD and</a:t>
            </a:r>
            <a:br/>
            <a:r>
              <a:t>shop prototype while keeping the unresolved pickup, ergonomics, and load</a:t>
            </a:r>
            <a:br/>
            <a:r>
              <a:t>questions visible.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2 of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Pitch is controlled by Mersenne-Taylor string behavior. The body is primarily a</a:t>
            </a:r>
            <a:br/>
            <a:r>
              <a:t>mechanical support and ergonomic structure; output depends on bridge/piezo</a:t>
            </a:r>
            <a:br/>
            <a:r>
              <a:t>coupling, preamp impedance, wiring noise, and player setup.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 = (1 / (2 L)) * sqrt(T / mu)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3 of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4 of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5 of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6 of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7 of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8 of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Electric Violin Build Packet  |  Slide 9 of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