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Floor Harp Build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floor-harp-codex-gina-r2-build-packet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1 of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Add hero render/photo, visual BOM, shop screenshots, drawing previews, validation photos in images/.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10 of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11 of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12 of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13 of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Create a practical L2 packet for a small floor-standing harp that is large</a:t>
            </a:r>
            <a:br/>
            <a:r>
              <a:t>enough to test graduated string lengths, frame stiffness, and ergonomic reach</a:t>
            </a:r>
            <a:br/>
            <a:r>
              <a:t>without claiming concert-harp maturity.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2 of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Strings use Mersenne-Taylor: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 = (1 / (2 L)) * sqrt(T / mu)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3 of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4 of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5 of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6 of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7 of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8 of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Floor Harp Build Packet  |  Slide 9 of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