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 type="wide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Relationship Id="rId8" Type="http://schemas.openxmlformats.org/officeDocument/2006/relationships/slide" Target="slides/slide8.xml"/><Relationship Id="rId9" Type="http://schemas.openxmlformats.org/officeDocument/2006/relationships/slide" Target="slides/slide9.xml"/><Relationship Id="rId10" Type="http://schemas.openxmlformats.org/officeDocument/2006/relationships/slide" Target="slides/slide10.xml"/><Relationship Id="rId11" Type="http://schemas.openxmlformats.org/officeDocument/2006/relationships/slide" Target="slides/slide11.xml"/><Relationship Id="rId12" Type="http://schemas.openxmlformats.org/officeDocument/2006/relationships/slide" Target="slides/slide12.xml"/><Relationship Id="rId13" Type="http://schemas.openxmlformats.org/officeDocument/2006/relationships/slide" Target="slides/slide13.xml"/><Relationship Id="rId14" Type="http://schemas.openxmlformats.org/officeDocument/2006/relationships/slide" Target="slides/slide14.xml"/><Relationship Id="rId15" Type="http://schemas.openxmlformats.org/officeDocument/2006/relationships/slide" Target="slides/slide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Title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Kora-Inspired 21-String Prototype Root Packet Private v4.3 challenge run focused on string scaling, segmented resonator construction, bridge geometry, neck load path, ergonomics, and respectful provenance.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BOM And Sourcing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The BOM is spec-first. Live prices, stock, and lead times are not verified. Supplier RFQs ask for material traceability, string data, ethical head sourcing, and load-rated hardware.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Assembly Workflow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Build sequence: workbook audit, segmented bowl, rim/head interface, neck and tail proof-load, bridge prototype, low-tension stringing, measurement, then optional pickup.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Validation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Validation covers cultural wording, workbook traceability, string safety, miter accuracy, bowl integrity, neck/tail proof load, bridge pressure, tuning, resonator response, ergonomics, and visual placeholder labeling.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Risks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Primary risks are cultural overclaiming, string breakage, bridge rocking, head tearing, neck/body joint failure, tail anchor cutting, humidity movement, and ergonomics.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Public Release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This repo should remain private pending cultural review, safety validation, measured prototype data, and replacement of placeholder visuals with owned photos or clearly labeled schematics.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Next Actions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Label workbook cells, revise the string schedule with real unit-weight data, build a low-tension bridge/head mule, proof-load the neck/tail system, and request cultural wording review.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Project Intent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Build a serious engineering packet for a kora-inspired hybrid prototype while preserving humility around cultural context. The packet is intended for private design review, shop planning, and validation before any public build-log release.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File Map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README, design notes, structured CSVs, sourcing, cut list, validation, assembly manual, RFQ, drawing brief, visual BOM brief, Wolfram starter, risks, photo shotlist, print packet, static site draft, and drawing/CAD/CNC placeholders all live at repo root or first-level folders.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Workbook Source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The parametric source is `kora-design-table.xlsx`. It provides bowl, neck, string, bridge, and segmented construction values. Some cell meanings are inferred from formulas because the workbook is compact and minimally labeled.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Governing Physics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The string schedule uses Mersenne-Taylor formulas. Resonator and head behavior are treated as empirical because the segmented wood bowl and membrane/bridge loading cannot be predicted accurately from simple formulas alone.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String Safety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The current workbook schedule produces high percent-break values in the treble and modeled wound-bass range. This is the largest immediate design risk and requires a low-tension mule schedule before full stringing.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Resonator And Head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The bowl is modeled as a 20.3 in diameter, 9.8 in deep segmented wooden calabash substitute with 14 rings and 168 segments. It is not presented as a traditional material equivalent.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Bridge Geometry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The bridge is a tall notched load-transfer part. Its foot, notch spacing, bank separation, and rocking resistance must be validated before tuning targets matter.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 sz="3600" b="1"/>
              <a:t>Neck And Tail Load Path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762000" y="1524000"/>
            <a:ext cx="10668000" cy="4267200"/>
          </a:xfrm>
        </p:spPr>
        <p:txBody>
          <a:bodyPr wrap="square"/>
          <a:lstStyle/>
          <a:p>
            <a:r>
              <a:rPr lang="en-US" sz="2000"/>
              <a:t>The neck is interpreted from the workbook as 51.2 in long. The first build requires a continuous through-neck or internal spine and a load-rated tail anchor rather than relying on bowl wall strength.</a:t>
            </a:r>
          </a:p>
        </p:txBody>
      </p:sp>
    </p:spTree>
  </p:cSld>
  <p:clrMapOvr>
    <a:masterClrMapping/>
  </p:clrMapOvr>
</p:sld>
</file>