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D28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8F4E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Sambuca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B98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modern boat-shaped arched harp</a:t>
            </a:r>
            <a:endParaRPr lang="en-US" sz="1800" dirty="0"/>
          </a:p>
          <a:p>
            <a:pPr algn="l" indent="0" marL="0">
              <a:buNone/>
            </a:pPr>
            <a:r>
              <a:rPr lang="en-US" sz="1800" i="1" dirty="0">
                <a:solidFill>
                  <a:srgbClr val="B98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inspired by the Royal Cemetery of Ur, c. 2600 BC</a:t>
            </a:r>
            <a:endParaRPr lang="en-US" sz="1800" dirty="0"/>
          </a:p>
          <a:p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1800" i="1" dirty="0">
                <a:solidFill>
                  <a:srgbClr val="B98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SAM-13-ROOT prototype + parametric family of five variants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B98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Tony Koop · Heifer Zephyr · Fall 2026 capstone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3D28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Validation gates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blockers between private review and public release.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822960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— SAM-13-MULE 30-day neck-deflection hold under reduced tension. Pass criterion: ≤2 mm deflection at the gold cap.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Cultural — advisor review of the provenance language. Sumerian pattern is public domain; the sambykē etymological link is honestly flagged as historically contested.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— Heifer Zephyr wordmark placement option (A soundboard vs B stand) locked.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Sambuca · Fall 2026 capstone · private review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732520" y="365760"/>
            <a:ext cx="164592" cy="164592"/>
          </a:xfrm>
          <a:prstGeom prst="ellipse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3D28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Cultural provenance language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public-release standard, locked.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822960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Inspired by the Sumerian pattern (~4500 years old, public domain).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reproduction of any specific surviving artifact.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recreation of any reconstructed instrument such as BM 121198.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claim of cultural authority over any modern living tradition.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Sambykē (σαμβύκη) etymological link to the Sumerian form is historically contested. This build adopts "sambuca" while acknowledging the uncertainty.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Sambuca · Fall 2026 capstone · private review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732520" y="365760"/>
            <a:ext cx="164592" cy="164592"/>
          </a:xfrm>
          <a:prstGeom prst="ellipse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3D28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Finished prototype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SAM-13-ROOT, finished, tuned, played.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280160"/>
            <a:ext cx="82296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B98B47"/>
            </a:solidFill>
            <a:prstDash val="dash"/>
          </a:ln>
        </p:spPr>
      </p:sp>
      <p:sp>
        <p:nvSpPr>
          <p:cNvPr id="5" name="Text 3"/>
          <p:cNvSpPr/>
          <p:nvPr/>
        </p:nvSpPr>
        <p:spPr>
          <a:xfrm>
            <a:off x="548640" y="246888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[HERO-01 — SAM-13-ROOT three-quarter on stand, soft directional light]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41605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1F1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"Acoustic harp inspired by a pattern 4500 years older than this room, built with CNC and tuned for the room you'd play it in."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47091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Sambuca · Fall 2026 capstone · private review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3D28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 learned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honest takeaways.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822960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string-holder strip belongs in arched-harp practice; the "bridge bar" was a kora-pattern leak that almost cost me a wrong build. Reverse-engineering happened in real time during this packet build.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Coupled cavity-plate analysis predicts voice more accurately for arched harps than the single-cavity model I started with.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"Fingerprint preservation, modernize everything else" framing scales. It works for the sambuca, and would work for any pattern instrument with surviving fragments + interpretive wood.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Sambuca · Fall 2026 capstone · private review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732520" y="365760"/>
            <a:ext cx="164592" cy="164592"/>
          </a:xfrm>
          <a:prstGeom prst="ellipse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3D28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What's next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roadmap from prototype to release.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release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Cultural advisor review (in progress).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SAM-13-MULE build for tension validation.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integration option locked.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754880" y="12801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754880" y="164592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release with site/index.html + GitHub repo + capstone showing.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SAM-19-MID and SAM-25-CONCERT queued for 2027.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Learn-to-play songbook (paired with the sheet-music skill).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Sambuca · Fall 2026 capstone · private review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8732520" y="365760"/>
            <a:ext cx="164592" cy="164592"/>
          </a:xfrm>
          <a:prstGeom prst="ellipse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3D28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Credits &amp; sources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this came from, who's owed credit.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822960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British Museum object 121198 — © Trustees of the British Museum, CC BY-NC-SA 4.0. Photos by Don Hitchcock, 2015.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Herbology Manchester supplemental profile photo.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Penn Museum object 47880 / B16728 — courtesy Penn Museum, University of Pennsylvania.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Kora MasterLayout as parametric template (C:\Users\Tony\Documents\GitHub\kora).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Heifer Zephyr workshop, Maker Nexus shop access.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Tony Koop, with the instrument-maker-v4 skill from Anthropic.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Sambuca · Fall 2026 capstone · private review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732520" y="365760"/>
            <a:ext cx="164592" cy="164592"/>
          </a:xfrm>
          <a:prstGeom prst="ellipse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3D28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this instrument comes from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what that gives us.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artifact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BM 121198, Royal Cemetery at Ur, c. 2600 BC.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British Museum curator's card: "more accurately described as a boat-shaped harp" — not a lyre.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Surviving Sumerian material: gold tuning pegs and lapis lazuli decorations. The wood is a 1971–72 reconstruction.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754880" y="12801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that means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754880" y="164592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visual fingerprint is locked.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underneath is design freedom.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Inspired by the Sumerian pattern — not a reproduction of any specific artifact, not a claim against any modern living tradition.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Sambuca · Fall 2026 capstone · private review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8732520" y="365760"/>
            <a:ext cx="164592" cy="164592"/>
          </a:xfrm>
          <a:prstGeom prst="ellipse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3D28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Fingerprint preservation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Eight elements that read as Sumerian sambuca.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393192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Gold-flared cap at the neck top.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bulb-headed tuning pegs with visible cord wraps.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J-curve neck.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Multi-strip lapis band along the soundboard-hull seam.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754880" y="1280160"/>
            <a:ext cx="393192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Brass collar at the neck-body joint.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Slim boat hull with pronounced bow lift.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Rectangular pale inlay panel at the bow end.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integral stub blocks at the stern keel.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Sambuca · Fall 2026 capstone · private review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8732520" y="365760"/>
            <a:ext cx="164592" cy="164592"/>
          </a:xfrm>
          <a:prstGeom prst="ellipse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3D28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I'm modernizing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the build departs from the pattern.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822960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Soundhole at the keel, not the soundboard — projects sound away from the player toward the listener.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Geared guitar tuners hidden inside the neck, behind PVD-gold-tone bulb caps and decorative cord wraps.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strings — fluorocarbon trebles + wound nylon basses, 65–80 kgf calibrated total.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CNC fabrication for the hull, neck, inlay, and stand.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Japanese kanawa-tsugi joinery on the stand — a stylistic choice, not Sumerian.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Sambuca · Fall 2026 capstone · private review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732520" y="365760"/>
            <a:ext cx="164592" cy="164592"/>
          </a:xfrm>
          <a:prstGeom prst="ellipse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3D28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Family spec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MasterLayout, five buildable variants.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Sambuca · Fall 2026 capstone · private review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8732520" y="365760"/>
            <a:ext cx="164592" cy="164592"/>
          </a:xfrm>
          <a:prstGeom prst="ellipse">
            <a:avLst/>
          </a:prstGeom>
          <a:solidFill>
            <a:srgbClr val="D4A017"/>
          </a:solidFill>
          <a:ln/>
        </p:spPr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280160"/>
          <a:ext cx="8229600" cy="2743200"/>
        </p:xfrm>
        <a:graphic>
          <a:graphicData uri="http://schemas.openxmlformats.org/drawingml/2006/table">
            <a:tbl>
              <a:tblPr/>
              <a:tblGrid>
                <a:gridCol w="1463040"/>
                <a:gridCol w="1280160"/>
                <a:gridCol w="914400"/>
                <a:gridCol w="1463040"/>
                <a:gridCol w="1554480"/>
                <a:gridCol w="155448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8F4E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281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8F4E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Body length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281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8F4E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281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8F4E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Tuning range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281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8F4E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Harness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281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8F4E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281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SAM-13-ROOT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650 mm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G3 → E5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build target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SAM-19-MID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850 mm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D3 → G5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low-back belt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mid concert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SAM-25-CONCERT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1050 mm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A2 → A5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sax harness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concert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SAM-13-AE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650 mm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G3 → E5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acoustic-electric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SAM-13-MULE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650 mm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G3 → E5 (reduced T)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F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tension test mule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98B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five share one parametric MasterLayout. body_length_mm and string_count drive the configurations.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3D28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Parametric SolidWorks workflow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equations file, one design table, five buildable instruments.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 of truth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cad/SAM-000_master-equations.txt — global equations.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SolidWorks Equations Manager binds every dimension by name.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table drives 5 configurations from 4 anchor parameters.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754880" y="12801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Driving parameters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754880" y="164592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body_length_mm (650 / 850 / 1050)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string_count (13 / 19 / 25)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f_min_hz, f_max_hz (tuning anchors)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scale_factor derives the rest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Sambuca · Fall 2026 capstone · private review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8732520" y="365760"/>
            <a:ext cx="164592" cy="164592"/>
          </a:xfrm>
          <a:prstGeom prst="ellipse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3D28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Acoustic study results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Predicting and validating the voice.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Wolfram predicts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3.8 L hull cavity — small.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Keel-port Helmholtz: ~143 Hz.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plate mode (cedar @ 3 mm): ~160 Hz.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Coupled cavity-plate pair: ~125 Hz / ~185 Hz.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Bass strings sit just above the lower coupled mode — the voicing sweet spot.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754880" y="12801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we'll validate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754880" y="164592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Sweep frequency response on the SAM-13-MULE.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 measurement at 1 m with calibrated mic.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Tolerance: predicted ±6 dB.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Escalation paths: thinner cedar, larger port, or pickup configuration.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Sambuca · Fall 2026 capstone · private review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8732520" y="365760"/>
            <a:ext cx="164592" cy="164592"/>
          </a:xfrm>
          <a:prstGeom prst="ellipse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3D28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Inlay program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Multi-strip lapis band + bow inlay panel, all CNC-driven.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822960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Multi-strip lapis band: 5 parallel strips × 1.5 mm dyed-blue veneer with 0.8 mm light spacers (~12 mm total band width).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Single-pass CNC route with a 0.8 mm end mill — same setup as the bow-panel pocket.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Bow-end inlay panel: 100 × 60 mm pale rectangular panel framing the string-anchor zone (mother-of-pearl or shell composite).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Inlay program is parametric — scales with scale_factor for SAM-19 and SAM-25.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integration (Heifer Zephyr wordmark) is added in a separate inlay pass once Option A (soundboard) or Option B (stand) is locked.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Sambuca · Fall 2026 capstone · private review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732520" y="365760"/>
            <a:ext cx="164592" cy="164592"/>
          </a:xfrm>
          <a:prstGeom prst="ellipse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3D28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 sequence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stages, 60–90 hours of active build time over 6–10 weeks.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1: hull (CNC-from-block or stave-laminated).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2: neck (3-laminate sapele, CNC sweep).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3: soundboard with inlay pockets.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4: scarf joint + brass collar.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5: soundboard installation + inlay.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754880" y="12801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 points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754880" y="1645920"/>
            <a:ext cx="39319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9: string-holder strip voicing on the MULE.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10a: 30-day MULE tension hold — public-release gate.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10b: SAM-13-ROOT gradual stringing to 65–80 kgf.</a:t>
            </a:r>
            <a:endParaRPr lang="en-US" sz="14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F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11: acoustic measurement vs prediction.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5E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Sambuca · Fall 2026 capstone · private review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8732520" y="365760"/>
            <a:ext cx="164592" cy="164592"/>
          </a:xfrm>
          <a:prstGeom prst="ellipse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Sambuca: a modern boat-shaped arched harp inspired by the Royal Cemetery of Ur</dc:title>
  <dc:subject>PptxGenJS Presentation</dc:subject>
  <dc:creator>Tony Koop, Heifer Zephyr</dc:creator>
  <cp:lastModifiedBy>Tony Koop, Heifer Zephyr</cp:lastModifiedBy>
  <cp:revision>1</cp:revision>
  <dcterms:created xsi:type="dcterms:W3CDTF">2026-05-17T01:30:46Z</dcterms:created>
  <dcterms:modified xsi:type="dcterms:W3CDTF">2026-05-17T01:30:46Z</dcterms:modified>
</cp:coreProperties>
</file>