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## Shakuhachi (SHK-D4-P1)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1.8-shaku D4, solid cherry, headstock-driven deep-bore drilling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Tony Koop · 2026-05-07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Drawings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![Overall](drawings/SHK-D4-P1-overall.svg)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![Bore section](drawings/SHK-D4-P1-bore-section.svg)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![Utaguchi detail](drawings/SHK-D4-P1-utaguchi.svg)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![Tone-hole template](drawings/SHK-D4-P1-hole-layout.svg)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![Tailstock vise fixture](drawings/SHK-fixture-vise.svg)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![Tone-hole drill jig](drawings/SHK-fixture-hole-jig.svg)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BOM Highlights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16 line items in `bom.csv`. Total estimated cost ~430 USD (excluding optional inlay + mortising chisels). Long-lead item: 20 mm × 24 in straight-flute reamer (~10 days). Hardwood blanks ship in 5–7 days.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Categories: tonewood (3 blanks), deep-bore tooling (pilot + step-up + reamer + vise), drill-press jig, tone-hole tooling (brad-points + diamond files), validation hardware (tuner + bore gauge + thermometer), finish (walnut oil + carnauba), optional inlay (buffalo horn + chisels).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- Pine-scrap pass (mandatory before production cherry)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Post-bore: 3-station bore-ID audit + ovalization &lt; 0.005 in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Post-turn: wall-thickness audit (≥ 0.150 in everywhere)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Post-utaguchi: Ro fundamental ±25 cents pre-tuning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Per-hole: ±10 cents post-tuning each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Octave check: Ro → Ro′ within ±25 cents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- 30-day stability: &lt; 5 cents drift at constant 68 °F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Each measurement = a row in `validation.csv` with environment columns mandatory.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Risks (highest five)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1. **Utaguchi end-correction wrong** → fundamental ±15-40 cents off; refit δ_utaguchi before sibling cuts.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2. **Bore wander &gt; spec on production cherry** → switch to staged drilling from both ends.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3. **Octave error &gt; 25 cents** → bore taper or utaguchi geometry; reshape, don't tone-hole-tune.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4. **Wall too thin around hole 4** → reject blank if any quadrant &lt; 0.140 in.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5. **NAF K2 corrections accidentally applied** → guarded in design.md and workbook; do not.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Full register in `risks.md` — every risk has a verification test attached.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Empirical Loop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>
                <a:solidFill>
                  <a:srgbClr val="1A1A1A"/>
                </a:solidFill>
                <a:latin typeface="Consolas"/>
              </a:rPr>
              <a:t>```bash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python3 ~/.claude/skills/instrument-maker-v4/scripts/record_measurement.py \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  --packet . \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  --note-id Ro \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  --measured-hz 293.6 \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  --tuner "Korg OT-120" \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  --environment "shop, 68F, 45% RH"</a:t>
            </a:r>
          </a:p>
          <a:p>
            <a:r>
              <a:rPr sz="1100">
                <a:solidFill>
                  <a:srgbClr val="1A1A1A"/>
                </a:solidFill>
                <a:latin typeface="Consolas"/>
              </a:rPr>
              <a:t>```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Updates `validation.csv`, computes cents error, refits per-family `δ_utaguchi`. Sibling packets (Eb4 / E4 / F4 / G4 / A4 / B4) read the corrected value before their blanks are cut.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Open Assumptions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- δ_utaguchi ~1.7·r is empirical; first measurement re-fits.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Bore is straight cylindrical (not tapered like madake).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Hole diameters uniform 0.276 in starting size.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Wood-species sensitivity unmeasured; cherry first.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No urushi lining; oil-finish substitute.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Player calibration absorbed into utaguchi correction.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- Order BOM SHK-BOM-001 through 010 + 013–014 (cherry, deep-bore tooling, validation, finish).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Build tailstock vise + tone-hole jig (one-time fixtures).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Pine-scrap validation pass.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Cut SHK-D4-P1 cherry blank; deep-bore; outside turn; layout + drill holes; utaguchi.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Bisque-style tune; record measurement.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Decide F4 / A4 sibling cut order based on δ_utaguchi refit.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Replace TBDs with measured/source-backed values.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Build a small, manufacturable family of solid-billet hardwood shakuhachi (1.8 shaku D4 first; sized siblings later) on a Western luthier's lathe + drill press, with the long bore drilled using the headstock-driven deep-bore drilling technique on square stock before the outside is turned round. Document the open-pipe acoustic model honestly — explicit foot vs utaguchi end corrections — so the first prototype's measured pitch drives a corrections database update rather than a hand-tuned one-off. This packet is a Western adaptation, not a tradition-faithful reproduction.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Cultural Framing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Shakuhachi (尺八) descends from Tang-Chinese xiao ancestors imported to Japan in the 7th–8th c.; central to suizen ("blowing meditation") in the Fuke sect of Zen Buddhism. Banned by Meiji 1871; survives in concert use through Kinko-ryū and Tozan-ryū schools today. Traditional makers in Japan still use madake bamboo with urushi-lined bores — this packet documents a respectful Western solid-billet adaptation, not a reproduction.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>
                <a:solidFill>
                  <a:srgbClr val="1A1A1A"/>
                </a:solidFill>
                <a:latin typeface="Consolas"/>
              </a:rPr>
              <a:t>```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f = c / (2 · L_eff)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L_eff = L_physical + δ_foot + δ_utaguchi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δ_foot ≈ 0.6 · r_bore                    (standard open-end correction)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δ_utaguchi ≈ 1.5–2.0 · r_bore             (empirical shakuhachi extension)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hole_distance_from_foot ≈ L_acoustic · (f_fund / f_hole)</a:t>
            </a:r>
          </a:p>
          <a:p>
            <a:r>
              <a:rPr sz="1100">
                <a:solidFill>
                  <a:srgbClr val="1A1A1A"/>
                </a:solidFill>
                <a:latin typeface="Consolas"/>
              </a:rPr>
              <a:t>```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Open-open pipe with two open ends. Foot is a normal flange-like end. Utaguchi is harder: bevel + jet excitation extend the acoustic open-point past the rim. Back-fitting from canonical 1.8-shaku ↔ D4 gives ~1.7·r per end empirically.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**Empirical-correction guard:** Tony's NAF K2 corrections do NOT apply — shakuhachi has no fipple, no SAC. K2 columns deliberately blank.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Hardware Alignment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- **Pipeline:** lathe + drill press + hand-finished utaguchi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**Bore strategy:** headstock-driven deep-bore drilling on square stock — see [`instrument-maker#84`](https://github.com/tonykoop/instrument-maker/issues/84)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**Outside turn:** between centers off bore (pin-centers register the bore axis as the lathe axis)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**Tone holes:** drill press w/ V-cradle jig; undersize 7 mm starts, file-open during tuning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**Utaguchi:** bandsaw rough → chisel pare to 32° bevel → mill-bastard file flat → 0.020 in round-over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- **Finish:** walnut oil bore + outside, 3–5 day cure; carnauba wax outside only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First Prototype — SHK-D4-P1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| Parameter         | Value              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----------------- | ------------------------------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Fundamental       | 293.665 Hz (D4)    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Physical length   | 21.50 in / 54.61 cm / 1.80 shaku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Bore ID           | 0.787 in (20 mm)   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OD                | 1.10 in            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Material          | cherry, quarter-sawn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Wall (nominal)    | 0.157 in           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Tone holes        | 5 (4 front + thumb)          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Initial hole Ø    | 0.276 in (7 mm)                |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Family Targets — 11-key parametric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| ID         | Key  | Fund (Hz) | L_phys (in) | Bore ID | Status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---------- | ---- | --------: | ----------: | ------: | ------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SHK-C4-001 | C4   |   261.626 |       24.26 |   0.787 | family — defer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SHK-D4-001 | D4   |   293.665 |       21.53 |   0.787 | **first prototype**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SHK-Eb4-001| Eb4  |   311.127 |       20.28 |   0.787 | queued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SHK-E4-001 | E4   |   329.628 |       19.10 |   0.787 | queued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SHK-F4-001 | F4   |   349.228 |       18.10 |   0.669 | queued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SHK-G4-001 | G4   |   391.995 |       16.08 |   0.669 | queued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SHK-A4-001 | A4   |   440.000 |       14.30 |   0.591 | queued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SHK-B4-001 | B4   |   493.883 |       12.72 |   0.591 | queued |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Tone-hole Stations (SHK-D4-P1, Kinko-ryū)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| Hole          | Note  | Δ semi | f_hole (Hz) | d_foot (in) | Face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------------- | ----- | -----: | ----------: | ----------: | -----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Hole 1 (Tsu)  | F4    |     +3 |     349.228 |       19.40 | front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Hole 2 (Re)   | G4    |     +5 |     391.995 |       17.29 | front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Hole 3 (Chi)  | A4    |     +7 |     440.000 |       15.40 | front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Hole 4 (Ri)   | C5    |    +10 |     523.251 |       12.95 | front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| Thumb (Ro′)   | D5    |    +12 |     587.330 |       11.54 | back  |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/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Holes are first-pass acoustic stations; bisque-style filing brings each to ±10 cents.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A64F24"/>
                </a:solidFill>
                <a:latin typeface="Calibri"/>
              </a:rP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77295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>
                <a:solidFill>
                  <a:srgbClr val="1A1A1A"/>
                </a:solidFill>
                <a:latin typeface="Calibri"/>
              </a:rPr>
              <a:t>1. Mill 3 cherry blanks, 1×1×24 in qtr-sawn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2. Build tailstock vise (one-time fixture, MT2 shank)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3. Pine-scrap validation pass: bore wander &lt; 0.020/0.040/0.080 in @ 6/12/18 in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4. Production deep-bore: 3/8 → 1/2 → 5/8 → 3/4 → 0.787 in reamer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5. Outside turn between centers off bore, OD 1.10 in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6. Tone-hole layout: 1:1 paper-wrap template, awl-punch, drill 7 mm undersize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7. Utaguchi cut: bandsaw → chisel → file → round-over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8. Bisque-style tuning: fundamental + each hole + octave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9. Walnut-oil cure 3–5 days; carnauba wax outside</a:t>
            </a:r>
          </a:p>
          <a:p>
            <a:r>
              <a:rPr sz="1300">
                <a:solidFill>
                  <a:srgbClr val="1A1A1A"/>
                </a:solidFill>
                <a:latin typeface="Calibri"/>
              </a:rPr>
              <a:t>10. Final-tuner pass; record_measurement.py → empirical loop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