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6" Type="http://schemas.openxmlformats.org/officeDocument/2006/relationships/viewProps" Target="viewProps.xml" /><Relationship Id="rId1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8" Type="http://schemas.openxmlformats.org/officeDocument/2006/relationships/tableStyles" Target="tableStyles.xml" /><Relationship Id="rId17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Project Intent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Publish the sheng split from issue #153 and the </a:t>
            </a:r>
            <a:r>
              <a:rPr>
                <a:latin typeface="Courier"/>
              </a:rPr>
              <a:t>tonykoop/sheng</a:t>
            </a:r>
            <a:r>
              <a:rPr/>
              <a:t> issue #1 starter packet as two explicit packet variants without forcing a premature architecture winner.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Visual Authority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Generated images are concept or reference support only.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Fabrication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Current status is scaffold. This packet is not build-ready.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primary risks are unmeasured reed behavior, chamber leakage, unsafe pressure testing, and accidental branch mixing.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Next 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Pick a branch, fill the P0 coupon and safety gates, build one single-pipe control, run chamber leak checks, then revise the selected branch sheet with measured evidence.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Branch Decision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first decision is </a:t>
            </a:r>
            <a:r>
              <a:rPr>
                <a:latin typeface="Courier"/>
              </a:rPr>
              <a:t>traditional-side-branch</a:t>
            </a:r>
            <a:r>
              <a:rPr/>
              <a:t> versus </a:t>
            </a:r>
            <a:r>
              <a:rPr>
                <a:latin typeface="Courier"/>
              </a:rPr>
              <a:t>compact-control</a:t>
            </a:r>
            <a:r>
              <a:rPr/>
              <a:t>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Traditional Branch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Traditional side-branch rows use </a:t>
            </a:r>
            <a:r>
              <a:rPr>
                <a:latin typeface="Courier"/>
              </a:rPr>
              <a:t>side_branch_reed</a:t>
            </a:r>
            <a:r>
              <a:rPr/>
              <a:t> with </a:t>
            </a:r>
            <a:r>
              <a:rPr>
                <a:latin typeface="Courier"/>
              </a:rPr>
              <a:t>end_condition=both_ends_open</a:t>
            </a:r>
            <a:r>
              <a:rPr/>
              <a:t>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Compact Branch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Compact control rows use </a:t>
            </a:r>
            <a:r>
              <a:rPr>
                <a:latin typeface="Courier"/>
              </a:rPr>
              <a:t>closed_open</a:t>
            </a:r>
            <a:r>
              <a:rPr/>
              <a:t> with </a:t>
            </a:r>
            <a:r>
              <a:rPr>
                <a:latin typeface="Courier"/>
              </a:rPr>
              <a:t>end_condition=one_end_closed_reed</a:t>
            </a:r>
            <a:r>
              <a:rPr/>
              <a:t>.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Family Spec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Each branch has its own </a:t>
            </a:r>
            <a:r>
              <a:rPr>
                <a:latin typeface="Courier"/>
              </a:rPr>
              <a:t>family-spec.csv</a:t>
            </a:r>
            <a:r>
              <a:rPr/>
              <a:t>. The sheets must stay separate unless measurements prove a shared acoustic model.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Coupon Gate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P0 reed coupon records reed-alone pitch, onset pressure, blow/draw behavior, gap, window size, pull-down behavior, retention, and leak status.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Single-Pipe Gate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One measured single-pipe control comes before any full mouth-organ body layout.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Windchest Gate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Chamber volume, pressure tap, gasket land, inlet, service access, and leak method stay in planning tables until measured evidence exists.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Drawing Authority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Future DXF/CAD must name branch, reed window, socket map, gasket land, windchest section, and service direction.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2026-05-17T18:19:31Z</dcterms:created>
  <dcterms:modified xsi:type="dcterms:W3CDTF">2026-05-17T18:19:31Z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